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>
        <p:scale>
          <a:sx n="60" d="100"/>
          <a:sy n="60" d="100"/>
        </p:scale>
        <p:origin x="14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8/29/2016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Marketing Plan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What you need to do to prepare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876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Marketing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 smtClean="0"/>
              <a:t>Sub category of Promotions Strategy</a:t>
            </a:r>
          </a:p>
          <a:p>
            <a:pPr fontAlgn="base"/>
            <a:r>
              <a:rPr lang="en-US" dirty="0" smtClean="0"/>
              <a:t>There are four key components:</a:t>
            </a:r>
          </a:p>
          <a:p>
            <a:pPr lvl="1" fontAlgn="base"/>
            <a:r>
              <a:rPr lang="en-US" i="1" dirty="0" smtClean="0"/>
              <a:t>Keyword </a:t>
            </a:r>
            <a:r>
              <a:rPr lang="en-US" i="1" dirty="0"/>
              <a:t>Strategy</a:t>
            </a:r>
            <a:r>
              <a:rPr lang="en-US" dirty="0"/>
              <a:t>: identify what keywords you would like to optimize your website for.</a:t>
            </a:r>
          </a:p>
          <a:p>
            <a:pPr lvl="1" fontAlgn="base"/>
            <a:r>
              <a:rPr lang="en-US" i="1" dirty="0"/>
              <a:t>Search Engine Optimization Strategy</a:t>
            </a:r>
            <a:r>
              <a:rPr lang="en-US" dirty="0"/>
              <a:t>: document updates you will make to your website so it shows up more prominently for your top keywords.</a:t>
            </a:r>
          </a:p>
          <a:p>
            <a:pPr lvl="1" fontAlgn="base"/>
            <a:r>
              <a:rPr lang="en-US" i="1" dirty="0"/>
              <a:t>Paid Online Advertising Strategy</a:t>
            </a:r>
            <a:r>
              <a:rPr lang="en-US" dirty="0"/>
              <a:t>: write down the online advertising programs will you use to reach target customers.</a:t>
            </a:r>
          </a:p>
          <a:p>
            <a:pPr lvl="1" fontAlgn="base"/>
            <a:r>
              <a:rPr lang="en-US" i="1" dirty="0"/>
              <a:t>Social Media Strategy:</a:t>
            </a:r>
            <a:r>
              <a:rPr lang="en-US" dirty="0"/>
              <a:t> document how you will use social media websites to attract </a:t>
            </a:r>
            <a:r>
              <a:rPr lang="en-US" dirty="0" smtClean="0"/>
              <a:t>customers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3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strategies for full business marketing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 smtClean="0"/>
              <a:t>Conversion strategies</a:t>
            </a:r>
          </a:p>
          <a:p>
            <a:pPr lvl="1" fontAlgn="base"/>
            <a:r>
              <a:rPr lang="en-US" dirty="0" smtClean="0"/>
              <a:t>How to turn prospective customers into paying customers.</a:t>
            </a:r>
          </a:p>
          <a:p>
            <a:pPr lvl="2" fontAlgn="base"/>
            <a:r>
              <a:rPr lang="en-US" dirty="0" smtClean="0"/>
              <a:t>Sales Scripts such as testimonials</a:t>
            </a:r>
          </a:p>
          <a:p>
            <a:pPr fontAlgn="base"/>
            <a:r>
              <a:rPr lang="en-US" dirty="0" smtClean="0"/>
              <a:t>Joint venture partnerships</a:t>
            </a:r>
          </a:p>
          <a:p>
            <a:pPr lvl="1" fontAlgn="base"/>
            <a:r>
              <a:rPr lang="en-US" dirty="0" smtClean="0"/>
              <a:t>Agreements with other businesses to reach new customers and optimize customer base</a:t>
            </a:r>
          </a:p>
          <a:p>
            <a:pPr fontAlgn="base"/>
            <a:r>
              <a:rPr lang="en-US" dirty="0" smtClean="0"/>
              <a:t>Referral strategy</a:t>
            </a:r>
          </a:p>
          <a:p>
            <a:pPr lvl="1" fontAlgn="base"/>
            <a:r>
              <a:rPr lang="en-US" dirty="0" smtClean="0"/>
              <a:t>Asking customers for referrals – how? When?</a:t>
            </a:r>
          </a:p>
          <a:p>
            <a:pPr lvl="1" fontAlgn="base"/>
            <a:r>
              <a:rPr lang="en-US" dirty="0" smtClean="0"/>
              <a:t>Rewards for referrals?</a:t>
            </a:r>
          </a:p>
        </p:txBody>
      </p:sp>
    </p:spTree>
    <p:extLst>
      <p:ext uri="{BB962C8B-B14F-4D97-AF65-F5344CB8AC3E}">
        <p14:creationId xmlns:p14="http://schemas.microsoft.com/office/powerpoint/2010/main" val="3986509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strategies for full business marketing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445369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Transaction Price Increase Strategy</a:t>
            </a:r>
          </a:p>
          <a:p>
            <a:pPr lvl="1" fontAlgn="base"/>
            <a:r>
              <a:rPr lang="en-US" dirty="0" smtClean="0"/>
              <a:t>Optimizing the price customers pay while still retaining their business.</a:t>
            </a:r>
          </a:p>
          <a:p>
            <a:pPr lvl="1" fontAlgn="base"/>
            <a:r>
              <a:rPr lang="en-US" dirty="0" smtClean="0"/>
              <a:t>Compare to other businesses.  Driving profits will help accumulate more money for advertising and growing market share.</a:t>
            </a:r>
          </a:p>
          <a:p>
            <a:pPr lvl="1" fontAlgn="base"/>
            <a:r>
              <a:rPr lang="en-US" dirty="0" smtClean="0"/>
              <a:t>Multiple ways to increase transaction price</a:t>
            </a:r>
          </a:p>
          <a:p>
            <a:pPr lvl="2" fontAlgn="base"/>
            <a:r>
              <a:rPr lang="en-US" dirty="0" smtClean="0"/>
              <a:t>Product price increase</a:t>
            </a:r>
          </a:p>
          <a:p>
            <a:pPr lvl="2" fontAlgn="base"/>
            <a:r>
              <a:rPr lang="en-US" dirty="0" smtClean="0"/>
              <a:t>Lower product cost to you</a:t>
            </a:r>
          </a:p>
          <a:p>
            <a:pPr lvl="2" fontAlgn="base"/>
            <a:r>
              <a:rPr lang="en-US" dirty="0" smtClean="0"/>
              <a:t>Create product bundles/packages</a:t>
            </a:r>
          </a:p>
          <a:p>
            <a:pPr fontAlgn="base"/>
            <a:r>
              <a:rPr lang="en-US" dirty="0" smtClean="0"/>
              <a:t>Retention Strategy</a:t>
            </a:r>
          </a:p>
          <a:p>
            <a:pPr lvl="1" fontAlgn="base"/>
            <a:r>
              <a:rPr lang="en-US" dirty="0" smtClean="0"/>
              <a:t>Find ways to keep customers returning</a:t>
            </a:r>
          </a:p>
          <a:p>
            <a:pPr lvl="2" fontAlgn="base"/>
            <a:r>
              <a:rPr lang="en-US" dirty="0" smtClean="0"/>
              <a:t>Loyalty program</a:t>
            </a:r>
          </a:p>
          <a:p>
            <a:pPr lvl="2" fontAlgn="base"/>
            <a:r>
              <a:rPr lang="en-US" dirty="0" smtClean="0"/>
              <a:t>Monthly newsletter</a:t>
            </a:r>
          </a:p>
          <a:p>
            <a:pPr fontAlgn="base"/>
            <a:r>
              <a:rPr lang="en-US" dirty="0" smtClean="0"/>
              <a:t>Financial Projections</a:t>
            </a:r>
          </a:p>
          <a:p>
            <a:pPr lvl="1" fontAlgn="base"/>
            <a:r>
              <a:rPr lang="en-US" dirty="0" smtClean="0"/>
              <a:t>This includes expenses (advertising, cost start up, promotion), expected results (customers, sales, profits). estimated results from retention strategy</a:t>
            </a:r>
            <a:endParaRPr lang="en-US" dirty="0"/>
          </a:p>
          <a:p>
            <a:pPr lvl="1" fontAlgn="base"/>
            <a:r>
              <a:rPr lang="en-US" dirty="0" smtClean="0"/>
              <a:t>These projections help establish goals (through profitability and retention)</a:t>
            </a:r>
            <a:endParaRPr lang="en-US" dirty="0"/>
          </a:p>
          <a:p>
            <a:pPr fontAlgn="base"/>
            <a:r>
              <a:rPr lang="en-US" sz="1300" dirty="0" smtClean="0"/>
              <a:t>Basis of Information Courtesy of Forbes.com</a:t>
            </a:r>
          </a:p>
          <a:p>
            <a:pPr lvl="1" fontAlgn="base"/>
            <a:r>
              <a:rPr lang="en-US" sz="1300" dirty="0" smtClean="0"/>
              <a:t>http</a:t>
            </a:r>
            <a:r>
              <a:rPr lang="en-US" sz="1300" dirty="0"/>
              <a:t>://www.forbes.com/sites/davelavinsky/2013/09/30/marketing-plan-template-exactly-what-to-include/3/#3dcace2857b0</a:t>
            </a:r>
          </a:p>
        </p:txBody>
      </p:sp>
    </p:spTree>
    <p:extLst>
      <p:ext uri="{BB962C8B-B14F-4D97-AF65-F5344CB8AC3E}">
        <p14:creationId xmlns:p14="http://schemas.microsoft.com/office/powerpoint/2010/main" val="283667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3">
            <a:normAutofit/>
          </a:bodyPr>
          <a:lstStyle/>
          <a:p>
            <a:r>
              <a:rPr lang="en-US" dirty="0" smtClean="0"/>
              <a:t>Executive Summary</a:t>
            </a:r>
          </a:p>
          <a:p>
            <a:r>
              <a:rPr lang="en-US" dirty="0" smtClean="0"/>
              <a:t>Target Customers</a:t>
            </a:r>
          </a:p>
          <a:p>
            <a:r>
              <a:rPr lang="en-US" dirty="0" smtClean="0"/>
              <a:t>Unique Selling Proposition</a:t>
            </a:r>
          </a:p>
          <a:p>
            <a:r>
              <a:rPr lang="en-US" dirty="0" smtClean="0"/>
              <a:t>Pricing and Positioning Strategy</a:t>
            </a:r>
          </a:p>
          <a:p>
            <a:r>
              <a:rPr lang="en-US" dirty="0" smtClean="0"/>
              <a:t>Distribution Plan</a:t>
            </a:r>
          </a:p>
          <a:p>
            <a:r>
              <a:rPr lang="en-US" dirty="0" smtClean="0"/>
              <a:t>Offers</a:t>
            </a:r>
          </a:p>
          <a:p>
            <a:r>
              <a:rPr lang="en-US" dirty="0" smtClean="0"/>
              <a:t>Marketing Materials</a:t>
            </a:r>
          </a:p>
          <a:p>
            <a:r>
              <a:rPr lang="en-US" dirty="0" smtClean="0"/>
              <a:t>Promotions Strategy</a:t>
            </a:r>
          </a:p>
          <a:p>
            <a:r>
              <a:rPr lang="en-US" dirty="0" smtClean="0"/>
              <a:t>Online Marketing Strategy</a:t>
            </a:r>
          </a:p>
          <a:p>
            <a:r>
              <a:rPr lang="en-US" dirty="0" smtClean="0"/>
              <a:t>Conversion Strategy</a:t>
            </a:r>
          </a:p>
          <a:p>
            <a:r>
              <a:rPr lang="en-US" dirty="0" smtClean="0"/>
              <a:t>Joint Ventures and Partnership</a:t>
            </a:r>
          </a:p>
          <a:p>
            <a:r>
              <a:rPr lang="en-US" dirty="0" smtClean="0"/>
              <a:t>Referral Strategy</a:t>
            </a:r>
          </a:p>
          <a:p>
            <a:r>
              <a:rPr lang="en-US" dirty="0" smtClean="0"/>
              <a:t>Strategy for Increasing Transaction Prices</a:t>
            </a:r>
          </a:p>
          <a:p>
            <a:r>
              <a:rPr lang="en-US" dirty="0" smtClean="0"/>
              <a:t>Retention Strategy</a:t>
            </a:r>
          </a:p>
          <a:p>
            <a:r>
              <a:rPr lang="en-US" dirty="0" smtClean="0"/>
              <a:t>Financial Projections</a:t>
            </a:r>
          </a:p>
        </p:txBody>
      </p:sp>
    </p:spTree>
    <p:extLst>
      <p:ext uri="{BB962C8B-B14F-4D97-AF65-F5344CB8AC3E}">
        <p14:creationId xmlns:p14="http://schemas.microsoft.com/office/powerpoint/2010/main" val="1629382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 smtClean="0"/>
              <a:t>This is the first section people will see but it will be the last that you create.</a:t>
            </a:r>
          </a:p>
          <a:p>
            <a:pPr lvl="1" fontAlgn="base"/>
            <a:r>
              <a:rPr lang="en-US" dirty="0" smtClean="0"/>
              <a:t>Summarizes sections of marketing plan.</a:t>
            </a:r>
          </a:p>
          <a:p>
            <a:pPr lvl="1" fontAlgn="base"/>
            <a:r>
              <a:rPr lang="en-US" dirty="0" smtClean="0"/>
              <a:t>Gives overview of plan.</a:t>
            </a:r>
          </a:p>
        </p:txBody>
      </p:sp>
    </p:spTree>
    <p:extLst>
      <p:ext uri="{BB962C8B-B14F-4D97-AF65-F5344CB8AC3E}">
        <p14:creationId xmlns:p14="http://schemas.microsoft.com/office/powerpoint/2010/main" val="591656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Customers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Who are you targeting?</a:t>
            </a:r>
          </a:p>
          <a:p>
            <a:pPr lvl="1"/>
            <a:r>
              <a:rPr lang="en-US" dirty="0" smtClean="0"/>
              <a:t>Demographic</a:t>
            </a:r>
          </a:p>
          <a:p>
            <a:pPr lvl="2"/>
            <a:r>
              <a:rPr lang="en-US" dirty="0" smtClean="0"/>
              <a:t>Age</a:t>
            </a:r>
          </a:p>
          <a:p>
            <a:pPr lvl="2"/>
            <a:r>
              <a:rPr lang="en-US" dirty="0" smtClean="0"/>
              <a:t>Gender</a:t>
            </a:r>
          </a:p>
          <a:p>
            <a:pPr lvl="1"/>
            <a:r>
              <a:rPr lang="en-US" dirty="0" smtClean="0"/>
              <a:t>Psychographic</a:t>
            </a:r>
          </a:p>
          <a:p>
            <a:pPr lvl="2"/>
            <a:r>
              <a:rPr lang="en-US" dirty="0" smtClean="0"/>
              <a:t>Interests</a:t>
            </a:r>
          </a:p>
          <a:p>
            <a:pPr lvl="2"/>
            <a:r>
              <a:rPr lang="en-US" dirty="0" smtClean="0"/>
              <a:t>Beliefs</a:t>
            </a:r>
          </a:p>
          <a:p>
            <a:pPr lvl="1"/>
            <a:r>
              <a:rPr lang="en-US" dirty="0" smtClean="0"/>
              <a:t>Wants and Needs in relation to the products you are offering</a:t>
            </a:r>
          </a:p>
          <a:p>
            <a:pPr lvl="1"/>
            <a:r>
              <a:rPr lang="en-US" dirty="0" smtClean="0"/>
              <a:t>Helps to pinpoint advertising (for higher ROI – return on investment)</a:t>
            </a:r>
          </a:p>
          <a:p>
            <a:pPr lvl="1"/>
            <a:r>
              <a:rPr lang="en-US" dirty="0" smtClean="0"/>
              <a:t>Focuses language to draw in prospective customers.</a:t>
            </a:r>
          </a:p>
        </p:txBody>
      </p:sp>
    </p:spTree>
    <p:extLst>
      <p:ext uri="{BB962C8B-B14F-4D97-AF65-F5344CB8AC3E}">
        <p14:creationId xmlns:p14="http://schemas.microsoft.com/office/powerpoint/2010/main" val="663561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Unique Selling Proposition (USP)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 smtClean="0"/>
              <a:t>Pricing and positioning need to match up.</a:t>
            </a:r>
          </a:p>
          <a:p>
            <a:pPr lvl="1" fontAlgn="base"/>
            <a:r>
              <a:rPr lang="en-US" dirty="0" smtClean="0"/>
              <a:t>Example: If you want to be a premier brand, pricing too low may work against</a:t>
            </a:r>
          </a:p>
          <a:p>
            <a:pPr fontAlgn="base"/>
            <a:r>
              <a:rPr lang="en-US" dirty="0" smtClean="0"/>
              <a:t>What position do we want to take?</a:t>
            </a:r>
          </a:p>
          <a:p>
            <a:pPr fontAlgn="base"/>
            <a:r>
              <a:rPr lang="en-US" dirty="0" smtClean="0"/>
              <a:t>How does our pricing support this?</a:t>
            </a:r>
          </a:p>
        </p:txBody>
      </p:sp>
    </p:spTree>
    <p:extLst>
      <p:ext uri="{BB962C8B-B14F-4D97-AF65-F5344CB8AC3E}">
        <p14:creationId xmlns:p14="http://schemas.microsoft.com/office/powerpoint/2010/main" val="3168940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 smtClean="0"/>
              <a:t>How will you get your products to your customers?</a:t>
            </a:r>
          </a:p>
          <a:p>
            <a:pPr lvl="1" fontAlgn="base"/>
            <a:r>
              <a:rPr lang="en-US" dirty="0" smtClean="0"/>
              <a:t>Physical Location</a:t>
            </a:r>
          </a:p>
          <a:p>
            <a:pPr lvl="1" fontAlgn="base"/>
            <a:r>
              <a:rPr lang="en-US" dirty="0" smtClean="0"/>
              <a:t>Online Presence</a:t>
            </a:r>
          </a:p>
          <a:p>
            <a:pPr lvl="1" fontAlgn="base"/>
            <a:r>
              <a:rPr lang="en-US" dirty="0" smtClean="0"/>
              <a:t>Think about which distribution methods best fit your target customers.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475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 smtClean="0"/>
              <a:t>Special deals created to draw in new customers and secure past customers return.</a:t>
            </a:r>
          </a:p>
          <a:p>
            <a:pPr lvl="1" fontAlgn="base"/>
            <a:r>
              <a:rPr lang="en-US" dirty="0" smtClean="0"/>
              <a:t>Free trials</a:t>
            </a:r>
          </a:p>
          <a:p>
            <a:pPr lvl="1" fontAlgn="base"/>
            <a:r>
              <a:rPr lang="en-US" dirty="0" smtClean="0"/>
              <a:t>Packaging/combining products</a:t>
            </a:r>
          </a:p>
          <a:p>
            <a:pPr lvl="1" fontAlgn="base"/>
            <a:r>
              <a:rPr lang="en-US" dirty="0" smtClean="0"/>
              <a:t>Discounts</a:t>
            </a:r>
          </a:p>
        </p:txBody>
      </p:sp>
    </p:spTree>
    <p:extLst>
      <p:ext uri="{BB962C8B-B14F-4D97-AF65-F5344CB8AC3E}">
        <p14:creationId xmlns:p14="http://schemas.microsoft.com/office/powerpoint/2010/main" val="215983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 smtClean="0"/>
              <a:t>What you use to promote the business to prospective and current customers.</a:t>
            </a:r>
          </a:p>
          <a:p>
            <a:pPr lvl="1" fontAlgn="base"/>
            <a:r>
              <a:rPr lang="en-US" dirty="0" smtClean="0"/>
              <a:t>Website</a:t>
            </a:r>
          </a:p>
          <a:p>
            <a:pPr lvl="1" fontAlgn="base"/>
            <a:r>
              <a:rPr lang="en-US" dirty="0" smtClean="0"/>
              <a:t>Print Brochures</a:t>
            </a:r>
          </a:p>
          <a:p>
            <a:pPr lvl="1" fontAlgn="base"/>
            <a:r>
              <a:rPr lang="en-US" dirty="0" smtClean="0"/>
              <a:t>Catalogs</a:t>
            </a:r>
          </a:p>
          <a:p>
            <a:pPr lvl="1" fontAlgn="base"/>
            <a:r>
              <a:rPr lang="en-US" dirty="0" smtClean="0"/>
              <a:t>Display cases</a:t>
            </a:r>
          </a:p>
        </p:txBody>
      </p:sp>
    </p:spTree>
    <p:extLst>
      <p:ext uri="{BB962C8B-B14F-4D97-AF65-F5344CB8AC3E}">
        <p14:creationId xmlns:p14="http://schemas.microsoft.com/office/powerpoint/2010/main" val="1423741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Promotions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en-US" dirty="0" smtClean="0"/>
              <a:t>Includes details how you will reach new customers – very important – key detail to a marketing plan.</a:t>
            </a:r>
          </a:p>
          <a:p>
            <a:pPr fontAlgn="base"/>
            <a:r>
              <a:rPr lang="en-US" dirty="0" smtClean="0"/>
              <a:t>Promotional Tactics</a:t>
            </a:r>
          </a:p>
          <a:p>
            <a:pPr lvl="1" fontAlgn="base"/>
            <a:r>
              <a:rPr lang="en-US" dirty="0" smtClean="0"/>
              <a:t>TV ads</a:t>
            </a:r>
          </a:p>
          <a:p>
            <a:pPr lvl="1" fontAlgn="base"/>
            <a:r>
              <a:rPr lang="en-US" dirty="0" smtClean="0"/>
              <a:t>Radio ads</a:t>
            </a:r>
          </a:p>
          <a:p>
            <a:pPr lvl="1" fontAlgn="base"/>
            <a:r>
              <a:rPr lang="en-US" dirty="0" smtClean="0"/>
              <a:t>Trade Show marketing</a:t>
            </a:r>
          </a:p>
          <a:p>
            <a:pPr lvl="1" fontAlgn="base"/>
            <a:r>
              <a:rPr lang="en-US" dirty="0" smtClean="0"/>
              <a:t>Press releases</a:t>
            </a:r>
          </a:p>
          <a:p>
            <a:pPr lvl="1" fontAlgn="base"/>
            <a:r>
              <a:rPr lang="en-US" dirty="0" smtClean="0"/>
              <a:t>Event Marketing</a:t>
            </a:r>
          </a:p>
          <a:p>
            <a:pPr lvl="1" fontAlgn="base"/>
            <a:r>
              <a:rPr lang="en-US" dirty="0" smtClean="0"/>
              <a:t>Online Advertising</a:t>
            </a:r>
          </a:p>
          <a:p>
            <a:pPr fontAlgn="base"/>
            <a:r>
              <a:rPr lang="en-US" dirty="0" smtClean="0"/>
              <a:t>Not all are necessary – pick what will best reach the target customer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23691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17FA2FF7B8324398DEC8A08F4A1B93" ma:contentTypeVersion="0" ma:contentTypeDescription="Create a new document." ma:contentTypeScope="" ma:versionID="69187d1dab593d42c6e1a9cf2cbb816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86959EA-7C12-4D03-8A57-283A42D0CF38}"/>
</file>

<file path=customXml/itemProps2.xml><?xml version="1.0" encoding="utf-8"?>
<ds:datastoreItem xmlns:ds="http://schemas.openxmlformats.org/officeDocument/2006/customXml" ds:itemID="{B22B47F5-E114-42ED-BCDE-5416313DBA8A}"/>
</file>

<file path=customXml/itemProps3.xml><?xml version="1.0" encoding="utf-8"?>
<ds:datastoreItem xmlns:ds="http://schemas.openxmlformats.org/officeDocument/2006/customXml" ds:itemID="{4B0CB7F9-7461-479E-97D9-EA37D30A8845}"/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1195</TotalTime>
  <Words>537</Words>
  <Application>Microsoft Office PowerPoint</Application>
  <PresentationFormat>Widescreen</PresentationFormat>
  <Paragraphs>97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Franklin Gothic Book</vt:lpstr>
      <vt:lpstr>Crop</vt:lpstr>
      <vt:lpstr>Marketing Plan</vt:lpstr>
      <vt:lpstr>Multiple sections</vt:lpstr>
      <vt:lpstr>Executive Summary</vt:lpstr>
      <vt:lpstr>Target Customers</vt:lpstr>
      <vt:lpstr>Unique Selling Proposition (USP)</vt:lpstr>
      <vt:lpstr>Distribution Plan</vt:lpstr>
      <vt:lpstr>Offers</vt:lpstr>
      <vt:lpstr>Marketing Materials</vt:lpstr>
      <vt:lpstr>Promotions Strategy</vt:lpstr>
      <vt:lpstr>Online Marketing Strategy</vt:lpstr>
      <vt:lpstr>Other strategies for full business marketing operations</vt:lpstr>
      <vt:lpstr>Other strategies for full business marketing operations</vt:lpstr>
    </vt:vector>
  </TitlesOfParts>
  <Company>Garretson Public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Plan</dc:title>
  <dc:creator>Garretson School</dc:creator>
  <cp:lastModifiedBy>Garretson School</cp:lastModifiedBy>
  <cp:revision>7</cp:revision>
  <dcterms:created xsi:type="dcterms:W3CDTF">2016-08-29T18:16:41Z</dcterms:created>
  <dcterms:modified xsi:type="dcterms:W3CDTF">2016-08-30T14:11:59Z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0x0101001317FA2FF7B8324398DEC8A08F4A1B93</vt:lpwstr>
  </property>
</Properties>
</file>